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83" r:id="rId3"/>
    <p:sldMasterId id="2147483685" r:id="rId4"/>
    <p:sldMasterId id="2147483687" r:id="rId5"/>
    <p:sldMasterId id="2147483689" r:id="rId6"/>
    <p:sldMasterId id="2147483691" r:id="rId7"/>
    <p:sldMasterId id="2147483693" r:id="rId8"/>
  </p:sldMasterIdLst>
  <p:notesMasterIdLst>
    <p:notesMasterId r:id="rId11"/>
  </p:notesMasterIdLst>
  <p:sldIdLst>
    <p:sldId id="458" r:id="rId9"/>
    <p:sldId id="471" r:id="rId10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6600"/>
    <a:srgbClr val="FF3300"/>
    <a:srgbClr val="FFFF66"/>
    <a:srgbClr val="FFFF00"/>
    <a:srgbClr val="009900"/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2" autoAdjust="0"/>
    <p:restoredTop sz="98291" autoAdjust="0"/>
  </p:normalViewPr>
  <p:slideViewPr>
    <p:cSldViewPr>
      <p:cViewPr>
        <p:scale>
          <a:sx n="100" d="100"/>
          <a:sy n="100" d="100"/>
        </p:scale>
        <p:origin x="-288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6EE4E5E-3B75-45FE-9421-B0A2D6E1C6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6804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5" Type="http://schemas.openxmlformats.org/officeDocument/2006/relationships/slide" Target="../slides/slide1.xml"/><Relationship Id="rId4" Type="http://schemas.openxmlformats.org/officeDocument/2006/relationships/hyperlink" Target="http://www.rosatom.ru/" TargetMode="Externa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satom.ru/" TargetMode="External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slide" Target="../slides/slide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5" Type="http://schemas.openxmlformats.org/officeDocument/2006/relationships/slide" Target="../slides/slide1.xml"/><Relationship Id="rId4" Type="http://schemas.openxmlformats.org/officeDocument/2006/relationships/hyperlink" Target="http://www.rosatom.ru/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Relationship Id="rId5" Type="http://schemas.openxmlformats.org/officeDocument/2006/relationships/slide" Target="../slides/slide1.xml"/><Relationship Id="rId4" Type="http://schemas.openxmlformats.org/officeDocument/2006/relationships/hyperlink" Target="http://www.rosatom.ru/" TargetMode="Externa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Relationship Id="rId5" Type="http://schemas.openxmlformats.org/officeDocument/2006/relationships/slide" Target="../slides/slide1.xml"/><Relationship Id="rId4" Type="http://schemas.openxmlformats.org/officeDocument/2006/relationships/hyperlink" Target="http://www.rosatom.ru/" TargetMode="Externa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Relationship Id="rId5" Type="http://schemas.openxmlformats.org/officeDocument/2006/relationships/slide" Target="../slides/slide1.xml"/><Relationship Id="rId4" Type="http://schemas.openxmlformats.org/officeDocument/2006/relationships/hyperlink" Target="http://www.rosatom.ru/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2613" y="2181225"/>
            <a:ext cx="7866062" cy="1223963"/>
          </a:xfrm>
          <a:ln/>
          <a:effectLst/>
        </p:spPr>
        <p:txBody>
          <a:bodyPr/>
          <a:lstStyle>
            <a:lvl1pPr>
              <a:defRPr sz="3400">
                <a:solidFill>
                  <a:schemeClr val="hlink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82613" y="3789363"/>
            <a:ext cx="6653212" cy="647700"/>
          </a:xfrm>
        </p:spPr>
        <p:txBody>
          <a:bodyPr anchor="ctr"/>
          <a:lstStyle>
            <a:lvl1pPr marL="0" indent="0">
              <a:buFontTx/>
              <a:buNone/>
              <a:defRPr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053573-DBC3-4937-B900-D1D51EC0C4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77788"/>
            <a:ext cx="6003925" cy="6007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879D2-D2C7-473E-AFFD-E0BDD9C24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77788"/>
            <a:ext cx="8207375" cy="903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68313" y="1557338"/>
            <a:ext cx="4027487" cy="4527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452C5-47C4-4DD7-91A6-AEB2749529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2613" y="2181225"/>
            <a:ext cx="7866062" cy="1223963"/>
          </a:xfrm>
          <a:ln/>
          <a:effectLst/>
        </p:spPr>
        <p:txBody>
          <a:bodyPr/>
          <a:lstStyle>
            <a:lvl1pPr>
              <a:defRPr sz="3400">
                <a:solidFill>
                  <a:schemeClr val="hlink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82613" y="3644900"/>
            <a:ext cx="6688137" cy="1008063"/>
          </a:xfrm>
        </p:spPr>
        <p:txBody>
          <a:bodyPr anchor="ctr"/>
          <a:lstStyle>
            <a:lvl1pPr marL="0" indent="0">
              <a:buFontTx/>
              <a:buNone/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B002C-EB37-4A25-A0F2-3A2BD2029A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94C42-B8DE-4CC0-A6C0-C030444BFC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7407D-28BA-4AA6-863E-5C8DAD04CA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EB7AF-E5B1-4FFC-8CA9-8988557AF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86895-7D94-4658-888F-9B1BC0757A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DA563-C649-467A-809A-4FE6A4BBBE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1637C-264D-44CD-B23B-6F23418080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9C165-B818-4788-A890-335EB81740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DF5F3-99C3-41FA-8A33-E2A1FFD4A4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3BEF8-CD29-4394-AFF7-DAA7EA4234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77788"/>
            <a:ext cx="6003925" cy="6007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5F167-7EBA-43B5-87F7-7C20851868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013" y="511175"/>
            <a:ext cx="1392237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>
            <a:hlinkClick r:id="rId4"/>
          </p:cNvPr>
          <p:cNvSpPr txBox="1">
            <a:spLocks noChangeArrowheads="1"/>
          </p:cNvSpPr>
          <p:nvPr userDrawn="1"/>
        </p:nvSpPr>
        <p:spPr bwMode="auto">
          <a:xfrm>
            <a:off x="612775" y="5554663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navigation1"/>
          <p:cNvSpPr>
            <a:spLocks noChangeArrowheads="1"/>
          </p:cNvSpPr>
          <p:nvPr userDrawn="1"/>
        </p:nvSpPr>
        <p:spPr bwMode="auto">
          <a:xfrm>
            <a:off x="5705475" y="1076325"/>
            <a:ext cx="360363" cy="360363"/>
          </a:xfrm>
          <a:prstGeom prst="ellipse">
            <a:avLst/>
          </a:prstGeom>
          <a:noFill/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" name="navigation2"/>
          <p:cNvSpPr>
            <a:spLocks noChangeArrowheads="1"/>
          </p:cNvSpPr>
          <p:nvPr userDrawn="1"/>
        </p:nvSpPr>
        <p:spPr bwMode="auto">
          <a:xfrm>
            <a:off x="6069013" y="1076325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8" name="navigation3"/>
          <p:cNvSpPr>
            <a:spLocks noChangeArrowheads="1"/>
          </p:cNvSpPr>
          <p:nvPr userDrawn="1"/>
        </p:nvSpPr>
        <p:spPr bwMode="auto">
          <a:xfrm>
            <a:off x="6432550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9" name="navigation4"/>
          <p:cNvSpPr>
            <a:spLocks noChangeArrowheads="1"/>
          </p:cNvSpPr>
          <p:nvPr userDrawn="1"/>
        </p:nvSpPr>
        <p:spPr bwMode="auto">
          <a:xfrm>
            <a:off x="6796088" y="1076325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10" name="navigation5"/>
          <p:cNvSpPr>
            <a:spLocks noChangeArrowheads="1"/>
          </p:cNvSpPr>
          <p:nvPr userDrawn="1"/>
        </p:nvSpPr>
        <p:spPr bwMode="auto">
          <a:xfrm>
            <a:off x="7159625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11" name="navigation6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7524750" y="1076325"/>
            <a:ext cx="360363" cy="360363"/>
          </a:xfrm>
          <a:prstGeom prst="ellipse">
            <a:avLst/>
          </a:prstGeom>
          <a:solidFill>
            <a:schemeClr val="bg1"/>
          </a:solidFill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hlink"/>
                </a:solidFill>
                <a:latin typeface="Arial" charset="0"/>
                <a:cs typeface="Arial" charset="0"/>
              </a:rPr>
              <a:t>6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652963"/>
            <a:ext cx="7723187" cy="360362"/>
          </a:xfrm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11188" y="2455863"/>
            <a:ext cx="7723187" cy="2139950"/>
          </a:xfrm>
        </p:spPr>
        <p:txBody>
          <a:bodyPr/>
          <a:lstStyle>
            <a:lvl1pPr>
              <a:lnSpc>
                <a:spcPct val="120000"/>
              </a:lnSpc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>
    <p:split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C4E15-9A5E-4AF5-8325-EDA5132054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F8812-CCB4-48C2-8CB7-8727491D7D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E7D2F-621B-4357-AC14-64C5F2AB6D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D31D6-40F4-4885-9CB5-2A7BB29FC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88908-1E68-4C5F-B8BA-2DB9AC3163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F7033-1FAA-4815-9EAA-D6525DCDF7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E4A5F-8256-4E48-91DA-071930CB87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9A602-669F-4FE9-8C8E-E5D7691753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A31CC-F79D-400E-8015-7DB57C4390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B8DAD-9A11-43C6-9A62-E3A436EC85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77788"/>
            <a:ext cx="6003925" cy="6007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65249-03EB-47F1-96CD-16E0788656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hlinkClick r:id="rId3"/>
          </p:cNvPr>
          <p:cNvSpPr txBox="1">
            <a:spLocks noChangeArrowheads="1"/>
          </p:cNvSpPr>
          <p:nvPr userDrawn="1"/>
        </p:nvSpPr>
        <p:spPr bwMode="auto">
          <a:xfrm>
            <a:off x="612775" y="5554663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navigation1"/>
          <p:cNvSpPr>
            <a:spLocks noChangeArrowheads="1"/>
          </p:cNvSpPr>
          <p:nvPr userDrawn="1"/>
        </p:nvSpPr>
        <p:spPr bwMode="auto">
          <a:xfrm>
            <a:off x="5705475" y="1076325"/>
            <a:ext cx="360363" cy="360363"/>
          </a:xfrm>
          <a:prstGeom prst="ellipse">
            <a:avLst/>
          </a:prstGeom>
          <a:solidFill>
            <a:schemeClr val="bg1"/>
          </a:solidFill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hlink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6" name="navigation2"/>
          <p:cNvSpPr>
            <a:spLocks noChangeArrowheads="1"/>
          </p:cNvSpPr>
          <p:nvPr userDrawn="1"/>
        </p:nvSpPr>
        <p:spPr bwMode="auto">
          <a:xfrm>
            <a:off x="6069013" y="1076325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7" name="navigation3"/>
          <p:cNvSpPr>
            <a:spLocks noChangeArrowheads="1"/>
          </p:cNvSpPr>
          <p:nvPr userDrawn="1"/>
        </p:nvSpPr>
        <p:spPr bwMode="auto">
          <a:xfrm>
            <a:off x="6432550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8" name="navigation4"/>
          <p:cNvSpPr>
            <a:spLocks noChangeArrowheads="1"/>
          </p:cNvSpPr>
          <p:nvPr userDrawn="1"/>
        </p:nvSpPr>
        <p:spPr bwMode="auto">
          <a:xfrm>
            <a:off x="6796088" y="1076325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9" name="navigation5"/>
          <p:cNvSpPr>
            <a:spLocks noChangeArrowheads="1"/>
          </p:cNvSpPr>
          <p:nvPr userDrawn="1"/>
        </p:nvSpPr>
        <p:spPr bwMode="auto">
          <a:xfrm>
            <a:off x="7159625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10" name="navigation6">
            <a:hlinkClick r:id="rId4" action="ppaction://hlinksldjump"/>
          </p:cNvPr>
          <p:cNvSpPr>
            <a:spLocks noChangeArrowheads="1"/>
          </p:cNvSpPr>
          <p:nvPr userDrawn="1"/>
        </p:nvSpPr>
        <p:spPr bwMode="auto">
          <a:xfrm>
            <a:off x="7524750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6</a:t>
            </a:r>
          </a:p>
        </p:txBody>
      </p:sp>
      <p:pic>
        <p:nvPicPr>
          <p:cNvPr id="11" name="navigation8" descr="ujkm,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013" y="511175"/>
            <a:ext cx="1392237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11188" y="2455863"/>
            <a:ext cx="7723187" cy="2139950"/>
          </a:xfrm>
        </p:spPr>
        <p:txBody>
          <a:bodyPr/>
          <a:lstStyle>
            <a:lvl1pPr>
              <a:lnSpc>
                <a:spcPct val="120000"/>
              </a:lnSpc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652963"/>
            <a:ext cx="7723187" cy="360362"/>
          </a:xfrm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  <p:transition>
    <p:split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3FD55-D1B6-494B-94D0-9CF5A9CA16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31140-22C7-4963-981F-F0D569339B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5BD7C-DCA0-47BD-8695-F3B01ED346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E4523-F3A5-4CFC-BE90-FED64DBC18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28BB0-3AAB-4C2F-A754-BE72805DAD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FF280-D00D-4498-B18D-4068E00C6C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D8999-0F32-449E-B15C-A2C1725A7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12CDF-B19D-4793-B28F-0D81463083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1FE2F-A4E3-4BEF-95E8-0DBE705797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16499-673B-4902-BD6E-9441885DA2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77788"/>
            <a:ext cx="6003925" cy="6007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57498-83FE-4730-863B-E1A7595690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013" y="511175"/>
            <a:ext cx="1392237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>
            <a:hlinkClick r:id="rId4"/>
          </p:cNvPr>
          <p:cNvSpPr txBox="1">
            <a:spLocks noChangeArrowheads="1"/>
          </p:cNvSpPr>
          <p:nvPr userDrawn="1"/>
        </p:nvSpPr>
        <p:spPr bwMode="auto">
          <a:xfrm>
            <a:off x="612775" y="5554663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navigation1"/>
          <p:cNvSpPr>
            <a:spLocks noChangeArrowheads="1"/>
          </p:cNvSpPr>
          <p:nvPr userDrawn="1"/>
        </p:nvSpPr>
        <p:spPr bwMode="auto">
          <a:xfrm>
            <a:off x="5705475" y="1076325"/>
            <a:ext cx="360363" cy="360363"/>
          </a:xfrm>
          <a:prstGeom prst="ellipse">
            <a:avLst/>
          </a:prstGeom>
          <a:noFill/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" name="navigation2"/>
          <p:cNvSpPr>
            <a:spLocks noChangeArrowheads="1"/>
          </p:cNvSpPr>
          <p:nvPr userDrawn="1"/>
        </p:nvSpPr>
        <p:spPr bwMode="auto">
          <a:xfrm>
            <a:off x="6069013" y="1076325"/>
            <a:ext cx="360362" cy="360363"/>
          </a:xfrm>
          <a:prstGeom prst="ellipse">
            <a:avLst/>
          </a:prstGeom>
          <a:solidFill>
            <a:schemeClr val="bg1"/>
          </a:solidFill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hlink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8" name="navigation3"/>
          <p:cNvSpPr>
            <a:spLocks noChangeArrowheads="1"/>
          </p:cNvSpPr>
          <p:nvPr userDrawn="1"/>
        </p:nvSpPr>
        <p:spPr bwMode="auto">
          <a:xfrm>
            <a:off x="6432550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9" name="navigation4"/>
          <p:cNvSpPr>
            <a:spLocks noChangeArrowheads="1"/>
          </p:cNvSpPr>
          <p:nvPr userDrawn="1"/>
        </p:nvSpPr>
        <p:spPr bwMode="auto">
          <a:xfrm>
            <a:off x="6796088" y="1076325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10" name="navigation5"/>
          <p:cNvSpPr>
            <a:spLocks noChangeArrowheads="1"/>
          </p:cNvSpPr>
          <p:nvPr userDrawn="1"/>
        </p:nvSpPr>
        <p:spPr bwMode="auto">
          <a:xfrm>
            <a:off x="7159625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11" name="navigation6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7524750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6</a:t>
            </a: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652963"/>
            <a:ext cx="7723187" cy="360362"/>
          </a:xfrm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11188" y="2455863"/>
            <a:ext cx="7723187" cy="2139950"/>
          </a:xfrm>
        </p:spPr>
        <p:txBody>
          <a:bodyPr/>
          <a:lstStyle>
            <a:lvl1pPr>
              <a:lnSpc>
                <a:spcPct val="120000"/>
              </a:lnSpc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>
    <p:split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14962-C022-4C62-949C-38E1CA8D36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08B77-B4FD-4C93-873A-99D31A95F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D8433-6240-4903-8047-0AC10E415E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5EDE2-D8A9-4E2D-9FC0-FB04C6BBB9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9F536-F6E4-4A68-97CA-69398A3E2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F2DEA-93C0-4EE7-9C3C-ACCEC6185C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965F3-62DB-4530-8983-838AF65CEA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A63DC-853C-48D5-A4B9-261B754B6F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FAC3F-721E-4A50-9FC6-5FAB01E3E4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8EFBF-EAEF-43CE-B242-C1BFD4BA3C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77788"/>
            <a:ext cx="6003925" cy="6007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FA518-5306-4B28-91CB-B3FD14DD36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013" y="511175"/>
            <a:ext cx="1392237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>
            <a:hlinkClick r:id="rId4"/>
          </p:cNvPr>
          <p:cNvSpPr txBox="1">
            <a:spLocks noChangeArrowheads="1"/>
          </p:cNvSpPr>
          <p:nvPr userDrawn="1"/>
        </p:nvSpPr>
        <p:spPr bwMode="auto">
          <a:xfrm>
            <a:off x="612775" y="5554663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navigation1"/>
          <p:cNvSpPr>
            <a:spLocks noChangeArrowheads="1"/>
          </p:cNvSpPr>
          <p:nvPr userDrawn="1"/>
        </p:nvSpPr>
        <p:spPr bwMode="auto">
          <a:xfrm>
            <a:off x="5705475" y="1076325"/>
            <a:ext cx="360363" cy="360363"/>
          </a:xfrm>
          <a:prstGeom prst="ellipse">
            <a:avLst/>
          </a:prstGeom>
          <a:noFill/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" name="navigation2"/>
          <p:cNvSpPr>
            <a:spLocks noChangeArrowheads="1"/>
          </p:cNvSpPr>
          <p:nvPr userDrawn="1"/>
        </p:nvSpPr>
        <p:spPr bwMode="auto">
          <a:xfrm>
            <a:off x="6069013" y="1076325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8" name="navigation3"/>
          <p:cNvSpPr>
            <a:spLocks noChangeArrowheads="1"/>
          </p:cNvSpPr>
          <p:nvPr userDrawn="1"/>
        </p:nvSpPr>
        <p:spPr bwMode="auto">
          <a:xfrm>
            <a:off x="6432550" y="1076325"/>
            <a:ext cx="360363" cy="360363"/>
          </a:xfrm>
          <a:prstGeom prst="ellipse">
            <a:avLst/>
          </a:prstGeom>
          <a:solidFill>
            <a:schemeClr val="bg1"/>
          </a:solidFill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hlink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9" name="navigation4"/>
          <p:cNvSpPr>
            <a:spLocks noChangeArrowheads="1"/>
          </p:cNvSpPr>
          <p:nvPr userDrawn="1"/>
        </p:nvSpPr>
        <p:spPr bwMode="auto">
          <a:xfrm>
            <a:off x="6796088" y="1076325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10" name="navigation5"/>
          <p:cNvSpPr>
            <a:spLocks noChangeArrowheads="1"/>
          </p:cNvSpPr>
          <p:nvPr userDrawn="1"/>
        </p:nvSpPr>
        <p:spPr bwMode="auto">
          <a:xfrm>
            <a:off x="7159625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11" name="navigation6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7524750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6</a:t>
            </a: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652963"/>
            <a:ext cx="7723187" cy="360362"/>
          </a:xfrm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11188" y="2455863"/>
            <a:ext cx="7723187" cy="2139950"/>
          </a:xfrm>
        </p:spPr>
        <p:txBody>
          <a:bodyPr/>
          <a:lstStyle>
            <a:lvl1pPr>
              <a:lnSpc>
                <a:spcPct val="120000"/>
              </a:lnSpc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>
    <p:split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F2D27-E2A5-48EA-8618-B091EE2DC5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22C39-83FC-4210-80C1-8936EAEF6F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873B6-61F6-44F0-9F60-C0CC91F841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090D6-48F3-4BA2-AEB2-452C04018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5780B-C566-440F-A6F1-1BB9125A50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CF7EA-7625-4C36-98E2-24CF2A7D6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B641D-E3B6-4DAA-9692-0A2ECE98C3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14548-7707-4C6A-8FB1-934626C070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8EC73-A1C4-45EC-9609-B33F57CDD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314B1-D5DC-4C16-9EC5-3955C0B022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77788"/>
            <a:ext cx="6003925" cy="6007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4B3A1-DF83-4B30-94BA-C00F9017F6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013" y="511175"/>
            <a:ext cx="1392237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>
            <a:hlinkClick r:id="rId4"/>
          </p:cNvPr>
          <p:cNvSpPr txBox="1">
            <a:spLocks noChangeArrowheads="1"/>
          </p:cNvSpPr>
          <p:nvPr userDrawn="1"/>
        </p:nvSpPr>
        <p:spPr bwMode="auto">
          <a:xfrm>
            <a:off x="612775" y="5554663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navigation1"/>
          <p:cNvSpPr>
            <a:spLocks noChangeArrowheads="1"/>
          </p:cNvSpPr>
          <p:nvPr userDrawn="1"/>
        </p:nvSpPr>
        <p:spPr bwMode="auto">
          <a:xfrm>
            <a:off x="5705475" y="1076325"/>
            <a:ext cx="360363" cy="360363"/>
          </a:xfrm>
          <a:prstGeom prst="ellipse">
            <a:avLst/>
          </a:prstGeom>
          <a:noFill/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" name="navigation2"/>
          <p:cNvSpPr>
            <a:spLocks noChangeArrowheads="1"/>
          </p:cNvSpPr>
          <p:nvPr userDrawn="1"/>
        </p:nvSpPr>
        <p:spPr bwMode="auto">
          <a:xfrm>
            <a:off x="6069013" y="1076325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8" name="navigation3"/>
          <p:cNvSpPr>
            <a:spLocks noChangeArrowheads="1"/>
          </p:cNvSpPr>
          <p:nvPr userDrawn="1"/>
        </p:nvSpPr>
        <p:spPr bwMode="auto">
          <a:xfrm>
            <a:off x="6432550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9" name="navigation4"/>
          <p:cNvSpPr>
            <a:spLocks noChangeArrowheads="1"/>
          </p:cNvSpPr>
          <p:nvPr userDrawn="1"/>
        </p:nvSpPr>
        <p:spPr bwMode="auto">
          <a:xfrm>
            <a:off x="6796088" y="1076325"/>
            <a:ext cx="360362" cy="360363"/>
          </a:xfrm>
          <a:prstGeom prst="ellipse">
            <a:avLst/>
          </a:prstGeom>
          <a:solidFill>
            <a:schemeClr val="bg1"/>
          </a:solidFill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hlink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10" name="navigation5"/>
          <p:cNvSpPr>
            <a:spLocks noChangeArrowheads="1"/>
          </p:cNvSpPr>
          <p:nvPr userDrawn="1"/>
        </p:nvSpPr>
        <p:spPr bwMode="auto">
          <a:xfrm>
            <a:off x="7159625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11" name="navigation6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7524750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6</a:t>
            </a: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652963"/>
            <a:ext cx="7723187" cy="360362"/>
          </a:xfrm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11188" y="2455863"/>
            <a:ext cx="7723187" cy="2139950"/>
          </a:xfrm>
        </p:spPr>
        <p:txBody>
          <a:bodyPr/>
          <a:lstStyle>
            <a:lvl1pPr>
              <a:lnSpc>
                <a:spcPct val="120000"/>
              </a:lnSpc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>
    <p:split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58547-F39B-4DCB-9101-08F94ED5E9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03E9C-6D7C-47C8-A76A-E734A8891F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3AA98-FFFA-45D8-ADEC-3A3906B0AF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1C79D-1E01-4145-ABC5-41FDEEC85B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D2BBA-43C8-4450-8B45-9E5F5EA66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C782F-BBAD-4365-A129-672AC8B443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6B112-9B33-4F85-B82C-3428B56779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7BEBA-5045-4663-995F-4AEC6B033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CB25C-4127-4095-8D7D-1CF01B0B96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55FE5-B04C-470B-92F9-1340E88399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77788"/>
            <a:ext cx="6003925" cy="6007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E7187-A64C-47AA-87CB-132FE1FDF0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013" y="511175"/>
            <a:ext cx="1392237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>
            <a:hlinkClick r:id="rId4"/>
          </p:cNvPr>
          <p:cNvSpPr txBox="1">
            <a:spLocks noChangeArrowheads="1"/>
          </p:cNvSpPr>
          <p:nvPr userDrawn="1"/>
        </p:nvSpPr>
        <p:spPr bwMode="auto">
          <a:xfrm>
            <a:off x="612775" y="5554663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navigation1"/>
          <p:cNvSpPr>
            <a:spLocks noChangeArrowheads="1"/>
          </p:cNvSpPr>
          <p:nvPr userDrawn="1"/>
        </p:nvSpPr>
        <p:spPr bwMode="auto">
          <a:xfrm>
            <a:off x="5705475" y="1076325"/>
            <a:ext cx="360363" cy="360363"/>
          </a:xfrm>
          <a:prstGeom prst="ellipse">
            <a:avLst/>
          </a:prstGeom>
          <a:noFill/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" name="navigation2"/>
          <p:cNvSpPr>
            <a:spLocks noChangeArrowheads="1"/>
          </p:cNvSpPr>
          <p:nvPr userDrawn="1"/>
        </p:nvSpPr>
        <p:spPr bwMode="auto">
          <a:xfrm>
            <a:off x="6069013" y="1076325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8" name="navigation3"/>
          <p:cNvSpPr>
            <a:spLocks noChangeArrowheads="1"/>
          </p:cNvSpPr>
          <p:nvPr userDrawn="1"/>
        </p:nvSpPr>
        <p:spPr bwMode="auto">
          <a:xfrm>
            <a:off x="6432550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9" name="navigation4"/>
          <p:cNvSpPr>
            <a:spLocks noChangeArrowheads="1"/>
          </p:cNvSpPr>
          <p:nvPr userDrawn="1"/>
        </p:nvSpPr>
        <p:spPr bwMode="auto">
          <a:xfrm>
            <a:off x="6796088" y="1076325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10" name="navigation5"/>
          <p:cNvSpPr>
            <a:spLocks noChangeArrowheads="1"/>
          </p:cNvSpPr>
          <p:nvPr userDrawn="1"/>
        </p:nvSpPr>
        <p:spPr bwMode="auto">
          <a:xfrm>
            <a:off x="7159625" y="1076325"/>
            <a:ext cx="360363" cy="360363"/>
          </a:xfrm>
          <a:prstGeom prst="ellipse">
            <a:avLst/>
          </a:prstGeom>
          <a:solidFill>
            <a:schemeClr val="bg1"/>
          </a:solidFill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hlink"/>
                </a:solidFill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11" name="navigation6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7524750" y="1076325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Arial" charset="0"/>
                <a:cs typeface="Arial" charset="0"/>
              </a:rPr>
              <a:t>6</a:t>
            </a:r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652963"/>
            <a:ext cx="7723187" cy="360362"/>
          </a:xfrm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11188" y="2455863"/>
            <a:ext cx="7723187" cy="2139950"/>
          </a:xfrm>
        </p:spPr>
        <p:txBody>
          <a:bodyPr/>
          <a:lstStyle>
            <a:lvl1pPr>
              <a:lnSpc>
                <a:spcPct val="120000"/>
              </a:lnSpc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A2740-658F-4C18-99C6-418B602C6C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2ED8B-BF93-4C1A-AA9C-7264C1E2D5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3F14C-59F2-48D6-9FC9-0B1D2B8B91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CF370-F39E-4AC2-8746-E604B9BAB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E04DD-271E-4355-84BC-F27F290BD9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85042-B87A-48FB-8EA8-3E7C2E1AFD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43EE8-82B6-4568-8B37-96751B9053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9359F-9C46-4416-8386-9F8EA1896F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0B98E-97CE-40C1-B1C5-11333D4543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D2013-2DBE-4DB7-8BDB-1F255D0D0C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77788"/>
            <a:ext cx="6003925" cy="6007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AEBB4-9F0D-4C8C-BEA8-0C005B91EC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F483A-89A4-4939-806D-C26571ADA9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rosatom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hyperlink" Target="http://www.rosatom.ru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" Target="../slides/slide1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hyperlink" Target="http://www.rosatom.ru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" Target="../slides/slide1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hyperlink" Target="http://www.rosatom.ru/" TargetMode="Externa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" Target="../slides/slide1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hyperlink" Target="http://www.rosatom.ru/" TargetMode="Externa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" Target="../slides/slide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hyperlink" Target="http://www.rosatom.ru/" TargetMode="Externa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6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" Target="../slides/slide1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hyperlink" Target="http://www.rosatom.ru/" TargetMode="Externa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8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" Target="../slides/slide1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hyperlink" Target="http://www.rosatom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07375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5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18B4419-3F13-4D35-9FA3-BAD1E0A602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7788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3" name="Text Box 5">
            <a:hlinkClick r:id="rId15"/>
          </p:cNvPr>
          <p:cNvSpPr txBox="1">
            <a:spLocks noChangeArrowheads="1"/>
          </p:cNvSpPr>
          <p:nvPr/>
        </p:nvSpPr>
        <p:spPr bwMode="auto">
          <a:xfrm>
            <a:off x="468313" y="6529388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09" r:id="rId2"/>
    <p:sldLayoutId id="2147483808" r:id="rId3"/>
    <p:sldLayoutId id="2147483807" r:id="rId4"/>
    <p:sldLayoutId id="2147483806" r:id="rId5"/>
    <p:sldLayoutId id="2147483805" r:id="rId6"/>
    <p:sldLayoutId id="2147483804" r:id="rId7"/>
    <p:sldLayoutId id="2147483803" r:id="rId8"/>
    <p:sldLayoutId id="2147483802" r:id="rId9"/>
    <p:sldLayoutId id="2147483801" r:id="rId10"/>
    <p:sldLayoutId id="2147483800" r:id="rId11"/>
    <p:sldLayoutId id="2147483799" r:id="rId12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6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07375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5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65F073B-4DD0-4805-BC4F-E65FCDC17A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7788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21" name="Text Box 5">
            <a:hlinkClick r:id="rId14"/>
          </p:cNvPr>
          <p:cNvSpPr txBox="1">
            <a:spLocks noChangeArrowheads="1"/>
          </p:cNvSpPr>
          <p:nvPr/>
        </p:nvSpPr>
        <p:spPr bwMode="auto">
          <a:xfrm>
            <a:off x="468313" y="6529388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19" r:id="rId2"/>
    <p:sldLayoutId id="2147483818" r:id="rId3"/>
    <p:sldLayoutId id="2147483817" r:id="rId4"/>
    <p:sldLayoutId id="2147483816" r:id="rId5"/>
    <p:sldLayoutId id="2147483815" r:id="rId6"/>
    <p:sldLayoutId id="2147483814" r:id="rId7"/>
    <p:sldLayoutId id="2147483813" r:id="rId8"/>
    <p:sldLayoutId id="2147483812" r:id="rId9"/>
    <p:sldLayoutId id="2147483811" r:id="rId10"/>
    <p:sldLayoutId id="2147483810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5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6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5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F023000-7376-4018-877E-24D098A16A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07375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7788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4517" name="Text Box 5">
            <a:hlinkClick r:id="rId14"/>
          </p:cNvPr>
          <p:cNvSpPr txBox="1">
            <a:spLocks noChangeArrowheads="1"/>
          </p:cNvSpPr>
          <p:nvPr/>
        </p:nvSpPr>
        <p:spPr bwMode="auto">
          <a:xfrm>
            <a:off x="468313" y="6529388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64518" name="navigation1"/>
          <p:cNvSpPr>
            <a:spLocks noChangeArrowheads="1"/>
          </p:cNvSpPr>
          <p:nvPr/>
        </p:nvSpPr>
        <p:spPr bwMode="auto">
          <a:xfrm>
            <a:off x="6486525" y="1022350"/>
            <a:ext cx="287338" cy="287338"/>
          </a:xfrm>
          <a:prstGeom prst="ellipse">
            <a:avLst/>
          </a:prstGeom>
          <a:solidFill>
            <a:srgbClr val="C1DCF1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64519" name="navigation2"/>
          <p:cNvSpPr>
            <a:spLocks noChangeArrowheads="1"/>
          </p:cNvSpPr>
          <p:nvPr/>
        </p:nvSpPr>
        <p:spPr bwMode="auto">
          <a:xfrm>
            <a:off x="6865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64520" name="navigation3"/>
          <p:cNvSpPr>
            <a:spLocks noChangeArrowheads="1"/>
          </p:cNvSpPr>
          <p:nvPr/>
        </p:nvSpPr>
        <p:spPr bwMode="auto">
          <a:xfrm>
            <a:off x="7246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64521" name="navigation4"/>
          <p:cNvSpPr>
            <a:spLocks noChangeArrowheads="1"/>
          </p:cNvSpPr>
          <p:nvPr/>
        </p:nvSpPr>
        <p:spPr bwMode="auto">
          <a:xfrm>
            <a:off x="7627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4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64522" name="navigation5"/>
          <p:cNvSpPr>
            <a:spLocks noChangeArrowheads="1"/>
          </p:cNvSpPr>
          <p:nvPr/>
        </p:nvSpPr>
        <p:spPr bwMode="auto">
          <a:xfrm>
            <a:off x="8007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5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64523" name="navigation6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8388350" y="1022350"/>
            <a:ext cx="287338" cy="287338"/>
          </a:xfrm>
          <a:prstGeom prst="ellipse">
            <a:avLst/>
          </a:prstGeom>
          <a:solidFill>
            <a:schemeClr val="hlink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bg1"/>
                </a:solidFill>
                <a:latin typeface="Arial" charset="0"/>
                <a:cs typeface="Arial" charset="0"/>
              </a:rPr>
              <a:t>6</a:t>
            </a:r>
            <a:endParaRPr lang="ru-RU" b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29" r:id="rId2"/>
    <p:sldLayoutId id="2147483828" r:id="rId3"/>
    <p:sldLayoutId id="2147483827" r:id="rId4"/>
    <p:sldLayoutId id="2147483826" r:id="rId5"/>
    <p:sldLayoutId id="2147483825" r:id="rId6"/>
    <p:sldLayoutId id="2147483824" r:id="rId7"/>
    <p:sldLayoutId id="2147483823" r:id="rId8"/>
    <p:sldLayoutId id="2147483822" r:id="rId9"/>
    <p:sldLayoutId id="2147483821" r:id="rId10"/>
    <p:sldLayoutId id="2147483820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6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7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7788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8611" name="Text Box 3">
            <a:hlinkClick r:id="rId14"/>
          </p:cNvPr>
          <p:cNvSpPr txBox="1">
            <a:spLocks noChangeArrowheads="1"/>
          </p:cNvSpPr>
          <p:nvPr/>
        </p:nvSpPr>
        <p:spPr bwMode="auto">
          <a:xfrm>
            <a:off x="468313" y="6529388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5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271CB74-F39C-487D-A166-3785E8D520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07375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68614" name="navigation1"/>
          <p:cNvSpPr>
            <a:spLocks noChangeArrowheads="1"/>
          </p:cNvSpPr>
          <p:nvPr/>
        </p:nvSpPr>
        <p:spPr bwMode="auto">
          <a:xfrm>
            <a:off x="6486525" y="1022350"/>
            <a:ext cx="287338" cy="287338"/>
          </a:xfrm>
          <a:prstGeom prst="ellipse">
            <a:avLst/>
          </a:prstGeom>
          <a:solidFill>
            <a:schemeClr val="hlink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68615" name="navigation2"/>
          <p:cNvSpPr>
            <a:spLocks noChangeArrowheads="1"/>
          </p:cNvSpPr>
          <p:nvPr/>
        </p:nvSpPr>
        <p:spPr bwMode="auto">
          <a:xfrm>
            <a:off x="6865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68616" name="navigation3"/>
          <p:cNvSpPr>
            <a:spLocks noChangeArrowheads="1"/>
          </p:cNvSpPr>
          <p:nvPr/>
        </p:nvSpPr>
        <p:spPr bwMode="auto">
          <a:xfrm>
            <a:off x="7246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68617" name="navigation4"/>
          <p:cNvSpPr>
            <a:spLocks noChangeArrowheads="1"/>
          </p:cNvSpPr>
          <p:nvPr/>
        </p:nvSpPr>
        <p:spPr bwMode="auto">
          <a:xfrm>
            <a:off x="7627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4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68618" name="navigation5"/>
          <p:cNvSpPr>
            <a:spLocks noChangeArrowheads="1"/>
          </p:cNvSpPr>
          <p:nvPr/>
        </p:nvSpPr>
        <p:spPr bwMode="auto">
          <a:xfrm>
            <a:off x="8007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5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68619" name="navigation6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8388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6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39" r:id="rId2"/>
    <p:sldLayoutId id="2147483838" r:id="rId3"/>
    <p:sldLayoutId id="2147483837" r:id="rId4"/>
    <p:sldLayoutId id="2147483836" r:id="rId5"/>
    <p:sldLayoutId id="2147483835" r:id="rId6"/>
    <p:sldLayoutId id="2147483834" r:id="rId7"/>
    <p:sldLayoutId id="2147483833" r:id="rId8"/>
    <p:sldLayoutId id="2147483832" r:id="rId9"/>
    <p:sldLayoutId id="2147483831" r:id="rId10"/>
    <p:sldLayoutId id="2147483830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6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5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5378484-0820-4908-9B2E-612E93A034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07375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7788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0661" name="Text Box 5">
            <a:hlinkClick r:id="rId14"/>
          </p:cNvPr>
          <p:cNvSpPr txBox="1">
            <a:spLocks noChangeArrowheads="1"/>
          </p:cNvSpPr>
          <p:nvPr/>
        </p:nvSpPr>
        <p:spPr bwMode="auto">
          <a:xfrm>
            <a:off x="468313" y="6529388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70662" name="navigation1"/>
          <p:cNvSpPr>
            <a:spLocks noChangeArrowheads="1"/>
          </p:cNvSpPr>
          <p:nvPr/>
        </p:nvSpPr>
        <p:spPr bwMode="auto">
          <a:xfrm>
            <a:off x="6486525" y="1022350"/>
            <a:ext cx="287338" cy="287338"/>
          </a:xfrm>
          <a:prstGeom prst="ellipse">
            <a:avLst/>
          </a:prstGeom>
          <a:solidFill>
            <a:srgbClr val="C1DCF1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0663" name="navigation2"/>
          <p:cNvSpPr>
            <a:spLocks noChangeArrowheads="1"/>
          </p:cNvSpPr>
          <p:nvPr/>
        </p:nvSpPr>
        <p:spPr bwMode="auto">
          <a:xfrm>
            <a:off x="6865938" y="1022350"/>
            <a:ext cx="287337" cy="287338"/>
          </a:xfrm>
          <a:prstGeom prst="ellipse">
            <a:avLst/>
          </a:prstGeom>
          <a:solidFill>
            <a:schemeClr val="hlink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70664" name="navigation3"/>
          <p:cNvSpPr>
            <a:spLocks noChangeArrowheads="1"/>
          </p:cNvSpPr>
          <p:nvPr/>
        </p:nvSpPr>
        <p:spPr bwMode="auto">
          <a:xfrm>
            <a:off x="7246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70665" name="navigation4"/>
          <p:cNvSpPr>
            <a:spLocks noChangeArrowheads="1"/>
          </p:cNvSpPr>
          <p:nvPr/>
        </p:nvSpPr>
        <p:spPr bwMode="auto">
          <a:xfrm>
            <a:off x="7627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4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70666" name="navigation5"/>
          <p:cNvSpPr>
            <a:spLocks noChangeArrowheads="1"/>
          </p:cNvSpPr>
          <p:nvPr/>
        </p:nvSpPr>
        <p:spPr bwMode="auto">
          <a:xfrm>
            <a:off x="8007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5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70667" name="navigation6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8388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6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49" r:id="rId2"/>
    <p:sldLayoutId id="2147483848" r:id="rId3"/>
    <p:sldLayoutId id="2147483847" r:id="rId4"/>
    <p:sldLayoutId id="2147483846" r:id="rId5"/>
    <p:sldLayoutId id="2147483845" r:id="rId6"/>
    <p:sldLayoutId id="2147483844" r:id="rId7"/>
    <p:sldLayoutId id="2147483843" r:id="rId8"/>
    <p:sldLayoutId id="2147483842" r:id="rId9"/>
    <p:sldLayoutId id="2147483841" r:id="rId10"/>
    <p:sldLayoutId id="2147483840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6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7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5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53EAA64-B7DF-4A1B-B592-BEBDBEE3BD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07375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7788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2709" name="Text Box 5">
            <a:hlinkClick r:id="rId14"/>
          </p:cNvPr>
          <p:cNvSpPr txBox="1">
            <a:spLocks noChangeArrowheads="1"/>
          </p:cNvSpPr>
          <p:nvPr/>
        </p:nvSpPr>
        <p:spPr bwMode="auto">
          <a:xfrm>
            <a:off x="468313" y="6529388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72710" name="navigation1"/>
          <p:cNvSpPr>
            <a:spLocks noChangeArrowheads="1"/>
          </p:cNvSpPr>
          <p:nvPr/>
        </p:nvSpPr>
        <p:spPr bwMode="auto">
          <a:xfrm>
            <a:off x="6486525" y="1022350"/>
            <a:ext cx="287338" cy="287338"/>
          </a:xfrm>
          <a:prstGeom prst="ellipse">
            <a:avLst/>
          </a:prstGeom>
          <a:solidFill>
            <a:srgbClr val="C1DCF1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2711" name="navigation2"/>
          <p:cNvSpPr>
            <a:spLocks noChangeArrowheads="1"/>
          </p:cNvSpPr>
          <p:nvPr/>
        </p:nvSpPr>
        <p:spPr bwMode="auto">
          <a:xfrm>
            <a:off x="6865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72712" name="navigation3"/>
          <p:cNvSpPr>
            <a:spLocks noChangeArrowheads="1"/>
          </p:cNvSpPr>
          <p:nvPr/>
        </p:nvSpPr>
        <p:spPr bwMode="auto">
          <a:xfrm>
            <a:off x="7246938" y="1022350"/>
            <a:ext cx="287337" cy="287338"/>
          </a:xfrm>
          <a:prstGeom prst="ellipse">
            <a:avLst/>
          </a:prstGeom>
          <a:solidFill>
            <a:schemeClr val="hlink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72713" name="navigation4"/>
          <p:cNvSpPr>
            <a:spLocks noChangeArrowheads="1"/>
          </p:cNvSpPr>
          <p:nvPr/>
        </p:nvSpPr>
        <p:spPr bwMode="auto">
          <a:xfrm>
            <a:off x="7627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4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72714" name="navigation5"/>
          <p:cNvSpPr>
            <a:spLocks noChangeArrowheads="1"/>
          </p:cNvSpPr>
          <p:nvPr/>
        </p:nvSpPr>
        <p:spPr bwMode="auto">
          <a:xfrm>
            <a:off x="8007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5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72715" name="navigation6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8388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6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59" r:id="rId2"/>
    <p:sldLayoutId id="2147483858" r:id="rId3"/>
    <p:sldLayoutId id="2147483857" r:id="rId4"/>
    <p:sldLayoutId id="2147483856" r:id="rId5"/>
    <p:sldLayoutId id="2147483855" r:id="rId6"/>
    <p:sldLayoutId id="2147483854" r:id="rId7"/>
    <p:sldLayoutId id="2147483853" r:id="rId8"/>
    <p:sldLayoutId id="2147483852" r:id="rId9"/>
    <p:sldLayoutId id="2147483851" r:id="rId10"/>
    <p:sldLayoutId id="2147483850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6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7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5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C25AE7F-C7EC-4A42-88F7-3A7454A57F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07375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7788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4757" name="Text Box 5">
            <a:hlinkClick r:id="rId14"/>
          </p:cNvPr>
          <p:cNvSpPr txBox="1">
            <a:spLocks noChangeArrowheads="1"/>
          </p:cNvSpPr>
          <p:nvPr/>
        </p:nvSpPr>
        <p:spPr bwMode="auto">
          <a:xfrm>
            <a:off x="468313" y="6529388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74758" name="navigation1"/>
          <p:cNvSpPr>
            <a:spLocks noChangeArrowheads="1"/>
          </p:cNvSpPr>
          <p:nvPr/>
        </p:nvSpPr>
        <p:spPr bwMode="auto">
          <a:xfrm>
            <a:off x="6486525" y="1022350"/>
            <a:ext cx="287338" cy="287338"/>
          </a:xfrm>
          <a:prstGeom prst="ellipse">
            <a:avLst/>
          </a:prstGeom>
          <a:solidFill>
            <a:srgbClr val="C1DCF1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4759" name="navigation2"/>
          <p:cNvSpPr>
            <a:spLocks noChangeArrowheads="1"/>
          </p:cNvSpPr>
          <p:nvPr/>
        </p:nvSpPr>
        <p:spPr bwMode="auto">
          <a:xfrm>
            <a:off x="6865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74760" name="navigation3"/>
          <p:cNvSpPr>
            <a:spLocks noChangeArrowheads="1"/>
          </p:cNvSpPr>
          <p:nvPr/>
        </p:nvSpPr>
        <p:spPr bwMode="auto">
          <a:xfrm>
            <a:off x="7246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74761" name="navigation4"/>
          <p:cNvSpPr>
            <a:spLocks noChangeArrowheads="1"/>
          </p:cNvSpPr>
          <p:nvPr/>
        </p:nvSpPr>
        <p:spPr bwMode="auto">
          <a:xfrm>
            <a:off x="7627938" y="1022350"/>
            <a:ext cx="287337" cy="287338"/>
          </a:xfrm>
          <a:prstGeom prst="ellipse">
            <a:avLst/>
          </a:prstGeom>
          <a:solidFill>
            <a:schemeClr val="hlink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bg1"/>
                </a:solidFill>
                <a:latin typeface="Arial" charset="0"/>
                <a:cs typeface="Arial" charset="0"/>
              </a:rPr>
              <a:t>4</a:t>
            </a:r>
            <a:endParaRPr lang="ru-RU" b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74762" name="navigation5"/>
          <p:cNvSpPr>
            <a:spLocks noChangeArrowheads="1"/>
          </p:cNvSpPr>
          <p:nvPr/>
        </p:nvSpPr>
        <p:spPr bwMode="auto">
          <a:xfrm>
            <a:off x="8007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5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74763" name="navigation6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8388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6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69" r:id="rId2"/>
    <p:sldLayoutId id="2147483868" r:id="rId3"/>
    <p:sldLayoutId id="2147483867" r:id="rId4"/>
    <p:sldLayoutId id="2147483866" r:id="rId5"/>
    <p:sldLayoutId id="2147483865" r:id="rId6"/>
    <p:sldLayoutId id="2147483864" r:id="rId7"/>
    <p:sldLayoutId id="2147483863" r:id="rId8"/>
    <p:sldLayoutId id="2147483862" r:id="rId9"/>
    <p:sldLayoutId id="2147483861" r:id="rId10"/>
    <p:sldLayoutId id="2147483860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6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7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5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7BC00D-C4F5-4C79-ADD0-AD72B484E9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07375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7788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6805" name="Text Box 5">
            <a:hlinkClick r:id="rId14"/>
          </p:cNvPr>
          <p:cNvSpPr txBox="1">
            <a:spLocks noChangeArrowheads="1"/>
          </p:cNvSpPr>
          <p:nvPr/>
        </p:nvSpPr>
        <p:spPr bwMode="auto">
          <a:xfrm>
            <a:off x="468313" y="6529388"/>
            <a:ext cx="13906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hlink"/>
                </a:solidFill>
                <a:latin typeface="Arial" charset="0"/>
                <a:cs typeface="Arial" charset="0"/>
              </a:rPr>
              <a:t>www.rosatom.ru</a:t>
            </a:r>
            <a:endParaRPr lang="ru-RU" sz="1400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76806" name="navigation1"/>
          <p:cNvSpPr>
            <a:spLocks noChangeArrowheads="1"/>
          </p:cNvSpPr>
          <p:nvPr/>
        </p:nvSpPr>
        <p:spPr bwMode="auto">
          <a:xfrm>
            <a:off x="6486525" y="1022350"/>
            <a:ext cx="287338" cy="287338"/>
          </a:xfrm>
          <a:prstGeom prst="ellipse">
            <a:avLst/>
          </a:prstGeom>
          <a:solidFill>
            <a:srgbClr val="C1DCF1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6807" name="navigation2"/>
          <p:cNvSpPr>
            <a:spLocks noChangeArrowheads="1"/>
          </p:cNvSpPr>
          <p:nvPr/>
        </p:nvSpPr>
        <p:spPr bwMode="auto">
          <a:xfrm>
            <a:off x="6865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76808" name="navigation3"/>
          <p:cNvSpPr>
            <a:spLocks noChangeArrowheads="1"/>
          </p:cNvSpPr>
          <p:nvPr/>
        </p:nvSpPr>
        <p:spPr bwMode="auto">
          <a:xfrm>
            <a:off x="7246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chemeClr val="hlink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76809" name="navigation4"/>
          <p:cNvSpPr>
            <a:spLocks noChangeArrowheads="1"/>
          </p:cNvSpPr>
          <p:nvPr/>
        </p:nvSpPr>
        <p:spPr bwMode="auto">
          <a:xfrm>
            <a:off x="7627938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4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  <p:sp>
        <p:nvSpPr>
          <p:cNvPr id="76810" name="navigation5"/>
          <p:cNvSpPr>
            <a:spLocks noChangeArrowheads="1"/>
          </p:cNvSpPr>
          <p:nvPr/>
        </p:nvSpPr>
        <p:spPr bwMode="auto">
          <a:xfrm>
            <a:off x="8007350" y="1022350"/>
            <a:ext cx="287338" cy="287338"/>
          </a:xfrm>
          <a:prstGeom prst="ellipse">
            <a:avLst/>
          </a:prstGeom>
          <a:solidFill>
            <a:schemeClr val="hlink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bg1"/>
                </a:solidFill>
                <a:latin typeface="Arial" charset="0"/>
                <a:cs typeface="Arial" charset="0"/>
              </a:rPr>
              <a:t>5</a:t>
            </a:r>
            <a:endParaRPr lang="ru-RU" b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76811" name="navigation6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8388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chemeClr val="hlink"/>
                </a:solidFill>
                <a:latin typeface="Arial" charset="0"/>
                <a:cs typeface="Arial" charset="0"/>
              </a:rPr>
              <a:t>6</a:t>
            </a:r>
            <a:endParaRPr lang="ru-RU" b="1">
              <a:solidFill>
                <a:schemeClr val="hlink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79" r:id="rId2"/>
    <p:sldLayoutId id="2147483878" r:id="rId3"/>
    <p:sldLayoutId id="2147483877" r:id="rId4"/>
    <p:sldLayoutId id="2147483876" r:id="rId5"/>
    <p:sldLayoutId id="2147483875" r:id="rId6"/>
    <p:sldLayoutId id="2147483874" r:id="rId7"/>
    <p:sldLayoutId id="2147483873" r:id="rId8"/>
    <p:sldLayoutId id="2147483872" r:id="rId9"/>
    <p:sldLayoutId id="2147483871" r:id="rId10"/>
    <p:sldLayoutId id="2147483870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6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7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11560" y="2492896"/>
            <a:ext cx="7866062" cy="1584176"/>
          </a:xfrm>
        </p:spPr>
        <p:txBody>
          <a:bodyPr/>
          <a:lstStyle/>
          <a:p>
            <a:r>
              <a:rPr lang="ru-RU" sz="2400" dirty="0" smtClean="0"/>
              <a:t>Вопрос №7</a:t>
            </a:r>
            <a:br>
              <a:rPr lang="ru-RU" sz="2400" dirty="0" smtClean="0"/>
            </a:br>
            <a:r>
              <a:rPr lang="ru-RU" sz="2400" dirty="0" smtClean="0"/>
              <a:t>О результатах мониторинга показателя количественной оценки дифференциации заработной платы между 10% наиболее и 10% наименее оплачиваемых работников организаций отрасли</a:t>
            </a:r>
            <a:endParaRPr lang="ru-RU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445224"/>
            <a:ext cx="6581204" cy="792088"/>
          </a:xfrm>
        </p:spPr>
        <p:txBody>
          <a:bodyPr/>
          <a:lstStyle/>
          <a:p>
            <a:r>
              <a:rPr lang="ru-RU" sz="1800" dirty="0" smtClean="0"/>
              <a:t>30.05.2013</a:t>
            </a:r>
            <a:endParaRPr lang="ru-RU" sz="18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5184576"/>
          </a:xfrm>
        </p:spPr>
        <p:txBody>
          <a:bodyPr/>
          <a:lstStyle/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ru-RU" sz="1600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/>
              <a:t>В организациях отсутствовали отклонения децимального коэффициента более 20% к предшествующему периоду.</a:t>
            </a:r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ru-RU" sz="1600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/>
              <a:t>По </a:t>
            </a:r>
            <a:r>
              <a:rPr lang="ru-RU" sz="1600" dirty="0"/>
              <a:t>результатам отчётов </a:t>
            </a:r>
            <a:r>
              <a:rPr lang="ru-RU" sz="1600" dirty="0" smtClean="0"/>
              <a:t>80 </a:t>
            </a:r>
            <a:r>
              <a:rPr lang="ru-RU" sz="1600" dirty="0"/>
              <a:t>организаций средний децимальный коэффициент за </a:t>
            </a:r>
            <a:r>
              <a:rPr lang="ru-RU" sz="1600" dirty="0" smtClean="0"/>
              <a:t>2012 </a:t>
            </a:r>
            <a:r>
              <a:rPr lang="ru-RU" sz="1600" dirty="0"/>
              <a:t>год составил  </a:t>
            </a:r>
            <a:r>
              <a:rPr lang="ru-RU" sz="1600" dirty="0" smtClean="0"/>
              <a:t>5,6. </a:t>
            </a:r>
            <a:r>
              <a:rPr lang="ru-RU" sz="1600" dirty="0"/>
              <a:t>В </a:t>
            </a:r>
            <a:r>
              <a:rPr lang="ru-RU" sz="1600" dirty="0" smtClean="0"/>
              <a:t>2011 </a:t>
            </a:r>
            <a:r>
              <a:rPr lang="ru-RU" sz="1600" dirty="0"/>
              <a:t>году по результатам отчётов 52 организаций средний децимальный коэффициент составил </a:t>
            </a:r>
            <a:r>
              <a:rPr lang="ru-RU" sz="1600" dirty="0" smtClean="0"/>
              <a:t>5,8.</a:t>
            </a:r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ru-RU" sz="1600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ru-RU" sz="1600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ru-RU" sz="1600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ru-RU" sz="1600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/>
              <a:t>Проект решения:</a:t>
            </a:r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ru-RU" sz="1600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/>
              <a:t>Принять информацию к сведению и продолжить мониторинг соотношения средней заработной платы  10% наиболее и 10% наименее оплачиваемых работников организаций отрасли.</a:t>
            </a:r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ru-RU" sz="1600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ru-RU" sz="1600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ru-RU" sz="1600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2873B6-61F6-44F0-9F60-C0CC91F841E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40960" cy="903287"/>
          </a:xfrm>
        </p:spPr>
        <p:txBody>
          <a:bodyPr/>
          <a:lstStyle/>
          <a:p>
            <a:r>
              <a:rPr lang="ru-RU" sz="2400" dirty="0" smtClean="0"/>
              <a:t>Результаты мониторинга децимального коэффициента</a:t>
            </a:r>
            <a:br>
              <a:rPr lang="ru-RU" sz="2400" dirty="0" smtClean="0"/>
            </a:br>
            <a:r>
              <a:rPr lang="ru-RU" sz="2400" dirty="0" smtClean="0"/>
              <a:t>(п. 6.4. Отраслевого соглашения)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3861048"/>
            <a:ext cx="8640960" cy="1584176"/>
          </a:xfrm>
          <a:prstGeom prst="roundRect">
            <a:avLst>
              <a:gd name="adj" fmla="val 7465"/>
            </a:avLst>
          </a:prstGeom>
          <a:noFill/>
          <a:ln>
            <a:solidFill>
              <a:schemeClr val="tx2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7326314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a-default">
  <a:themeElements>
    <a:clrScheme name="a-default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a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default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-content">
  <a:themeElements>
    <a:clrScheme name="a-content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a-cont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-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conten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conten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conten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conten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content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a-section66">
  <a:themeElements>
    <a:clrScheme name="a-section66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a-section6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-section6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6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6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6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6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6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a-section61">
  <a:themeElements>
    <a:clrScheme name="a-section61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a-section6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-section6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1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1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1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1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1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a-section62">
  <a:themeElements>
    <a:clrScheme name="a-section62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a-section6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-section6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2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2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2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2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2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a-section63">
  <a:themeElements>
    <a:clrScheme name="a-section63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a-section6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-section6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3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3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3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3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3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a-section64">
  <a:themeElements>
    <a:clrScheme name="a-section64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a-section6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-section6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4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4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4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4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4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a-section65">
  <a:themeElements>
    <a:clrScheme name="a-section65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a-section6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-section6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5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5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5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5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section65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5685</TotalTime>
  <Words>76</Words>
  <Application>Microsoft Office PowerPoint</Application>
  <PresentationFormat>Экран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a-default</vt:lpstr>
      <vt:lpstr>a-content</vt:lpstr>
      <vt:lpstr>a-section66</vt:lpstr>
      <vt:lpstr>a-section61</vt:lpstr>
      <vt:lpstr>a-section62</vt:lpstr>
      <vt:lpstr>a-section63</vt:lpstr>
      <vt:lpstr>a-section64</vt:lpstr>
      <vt:lpstr>a-section65</vt:lpstr>
      <vt:lpstr>Вопрос №7 О результатах мониторинга показателя количественной оценки дифференциации заработной платы между 10% наиболее и 10% наименее оплачиваемых работников организаций отрасли</vt:lpstr>
      <vt:lpstr>Результаты мониторинга децимального коэффициента (п. 6.4. Отраслевого соглашения)</vt:lpstr>
    </vt:vector>
  </TitlesOfParts>
  <Company>Rosatom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презентации доклада ССП</dc:title>
  <dc:creator>Шаталов Александр</dc:creator>
  <cp:lastModifiedBy>Пользователь</cp:lastModifiedBy>
  <cp:revision>770</cp:revision>
  <dcterms:created xsi:type="dcterms:W3CDTF">2010-02-09T13:00:20Z</dcterms:created>
  <dcterms:modified xsi:type="dcterms:W3CDTF">2013-05-28T13:13:58Z</dcterms:modified>
</cp:coreProperties>
</file>